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7C51B1-65F6-49C5-9E95-C5473B8E3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3467" y="716365"/>
            <a:ext cx="10905066" cy="542527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831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2A1FA4-C633-40EB-BCC0-88091BA20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3467" y="1397931"/>
            <a:ext cx="10905066" cy="406213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1666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8072D-F538-482B-A949-A914C7806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3467" y="1602401"/>
            <a:ext cx="10905066" cy="365319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392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4816AB-4166-4B16-B999-A52BB5D9C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695235" y="665480"/>
            <a:ext cx="6959177" cy="5527040"/>
          </a:xfrm>
        </p:spPr>
      </p:pic>
    </p:spTree>
    <p:extLst>
      <p:ext uri="{BB962C8B-B14F-4D97-AF65-F5344CB8AC3E}">
        <p14:creationId xmlns:p14="http://schemas.microsoft.com/office/powerpoint/2010/main" val="4154180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002D97-A47F-4720-976D-391B67D7B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306159" y="643467"/>
            <a:ext cx="7579681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133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1020C1-02B5-4232-A23D-43D90F21F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90880" y="653198"/>
            <a:ext cx="10820400" cy="552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21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32DA33-DCB9-4508-B8CA-9AB0C28CC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333131" y="748948"/>
            <a:ext cx="7812670" cy="534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89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B9A10B-ADD7-493A-B97F-9F082BD2F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055656" y="758441"/>
            <a:ext cx="8143650" cy="53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244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Clary, Jon</dc:creator>
  <cp:lastModifiedBy>Clary, Jon</cp:lastModifiedBy>
  <cp:revision>3</cp:revision>
  <dcterms:created xsi:type="dcterms:W3CDTF">2018-10-18T13:06:41Z</dcterms:created>
  <dcterms:modified xsi:type="dcterms:W3CDTF">2018-10-18T13:18:05Z</dcterms:modified>
</cp:coreProperties>
</file>